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2" r:id="rId6"/>
    <p:sldId id="260" r:id="rId7"/>
  </p:sldIdLst>
  <p:sldSz cx="6858000" cy="9144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00" d="100"/>
          <a:sy n="100" d="100"/>
        </p:scale>
        <p:origin x="-2844" y="93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3D501F5-8A4B-475E-B554-60BB276C5991}" type="datetimeFigureOut">
              <a:rPr lang="ko-KR" altLang="en-US" smtClean="0"/>
              <a:pPr/>
              <a:t>2020-12-22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FDDF9C-33E5-4D53-AEEC-E4B219A5B7B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DFDDF9C-33E5-4D53-AEEC-E4B219A5B7B0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D5FC5-A94D-43A6-BDA9-D9F5F321FF08}" type="datetimeFigureOut">
              <a:rPr lang="ko-KR" altLang="en-US" smtClean="0"/>
              <a:pPr/>
              <a:t>2020-12-22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9BA68-9A5D-4EE5-B078-CA94503E6A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D5FC5-A94D-43A6-BDA9-D9F5F321FF08}" type="datetimeFigureOut">
              <a:rPr lang="ko-KR" altLang="en-US" smtClean="0"/>
              <a:pPr/>
              <a:t>2020-12-22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9BA68-9A5D-4EE5-B078-CA94503E6A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D5FC5-A94D-43A6-BDA9-D9F5F321FF08}" type="datetimeFigureOut">
              <a:rPr lang="ko-KR" altLang="en-US" smtClean="0"/>
              <a:pPr/>
              <a:t>2020-12-22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9BA68-9A5D-4EE5-B078-CA94503E6A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D5FC5-A94D-43A6-BDA9-D9F5F321FF08}" type="datetimeFigureOut">
              <a:rPr lang="ko-KR" altLang="en-US" smtClean="0"/>
              <a:pPr/>
              <a:t>2020-12-22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9BA68-9A5D-4EE5-B078-CA94503E6A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D5FC5-A94D-43A6-BDA9-D9F5F321FF08}" type="datetimeFigureOut">
              <a:rPr lang="ko-KR" altLang="en-US" smtClean="0"/>
              <a:pPr/>
              <a:t>2020-12-22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9BA68-9A5D-4EE5-B078-CA94503E6A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D5FC5-A94D-43A6-BDA9-D9F5F321FF08}" type="datetimeFigureOut">
              <a:rPr lang="ko-KR" altLang="en-US" smtClean="0"/>
              <a:pPr/>
              <a:t>2020-12-22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9BA68-9A5D-4EE5-B078-CA94503E6A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D5FC5-A94D-43A6-BDA9-D9F5F321FF08}" type="datetimeFigureOut">
              <a:rPr lang="ko-KR" altLang="en-US" smtClean="0"/>
              <a:pPr/>
              <a:t>2020-12-22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9BA68-9A5D-4EE5-B078-CA94503E6A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D5FC5-A94D-43A6-BDA9-D9F5F321FF08}" type="datetimeFigureOut">
              <a:rPr lang="ko-KR" altLang="en-US" smtClean="0"/>
              <a:pPr/>
              <a:t>2020-12-22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9BA68-9A5D-4EE5-B078-CA94503E6A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D5FC5-A94D-43A6-BDA9-D9F5F321FF08}" type="datetimeFigureOut">
              <a:rPr lang="ko-KR" altLang="en-US" smtClean="0"/>
              <a:pPr/>
              <a:t>2020-12-22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9BA68-9A5D-4EE5-B078-CA94503E6A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D5FC5-A94D-43A6-BDA9-D9F5F321FF08}" type="datetimeFigureOut">
              <a:rPr lang="ko-KR" altLang="en-US" smtClean="0"/>
              <a:pPr/>
              <a:t>2020-12-22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9BA68-9A5D-4EE5-B078-CA94503E6A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3D5FC5-A94D-43A6-BDA9-D9F5F321FF08}" type="datetimeFigureOut">
              <a:rPr lang="ko-KR" altLang="en-US" smtClean="0"/>
              <a:pPr/>
              <a:t>2020-12-22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59BA68-9A5D-4EE5-B078-CA94503E6A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3D5FC5-A94D-43A6-BDA9-D9F5F321FF08}" type="datetimeFigureOut">
              <a:rPr lang="ko-KR" altLang="en-US" smtClean="0"/>
              <a:pPr/>
              <a:t>2020-12-22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59BA68-9A5D-4EE5-B078-CA94503E6A6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8670" y="214282"/>
            <a:ext cx="49292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400" b="1" dirty="0" smtClean="0"/>
              <a:t>&lt;AT-50</a:t>
            </a:r>
            <a:r>
              <a:rPr lang="ko-KR" altLang="en-US" sz="2400" b="1" dirty="0" smtClean="0"/>
              <a:t> </a:t>
            </a:r>
            <a:r>
              <a:rPr lang="ko-KR" altLang="en-US" sz="2400" b="1" dirty="0" err="1" smtClean="0"/>
              <a:t>펌웨어</a:t>
            </a:r>
            <a:r>
              <a:rPr lang="ko-KR" altLang="en-US" sz="2400" b="1" dirty="0" smtClean="0"/>
              <a:t> 업데이트 매뉴얼</a:t>
            </a:r>
            <a:r>
              <a:rPr lang="en-US" altLang="ko-KR" sz="2400" b="1" dirty="0" smtClean="0"/>
              <a:t>&gt;</a:t>
            </a:r>
            <a:endParaRPr lang="ko-KR" altLang="en-US" sz="2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0042" y="916520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1. </a:t>
            </a:r>
            <a:r>
              <a:rPr lang="ko-KR" altLang="en-US" b="1" dirty="0" smtClean="0"/>
              <a:t>준비</a:t>
            </a:r>
            <a:r>
              <a:rPr lang="ko-KR" altLang="en-US" b="1" dirty="0"/>
              <a:t>물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642918" y="1357290"/>
            <a:ext cx="5643602" cy="12858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solidFill>
                  <a:schemeClr val="tx1"/>
                </a:solidFill>
              </a:rPr>
              <a:t>시리얼케이블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dirty="0" err="1" smtClean="0">
                <a:solidFill>
                  <a:schemeClr val="tx1"/>
                </a:solidFill>
              </a:rPr>
              <a:t>펌웨어</a:t>
            </a:r>
            <a:r>
              <a:rPr lang="ko-KR" altLang="en-US" sz="1600" dirty="0" smtClean="0">
                <a:solidFill>
                  <a:schemeClr val="tx1"/>
                </a:solidFill>
              </a:rPr>
              <a:t> 및 입력 프로그램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dirty="0" smtClean="0">
                <a:solidFill>
                  <a:srgbClr val="FF0000"/>
                </a:solidFill>
              </a:rPr>
              <a:t>시리얼포트 없을 시 </a:t>
            </a:r>
            <a:r>
              <a:rPr lang="en-US" altLang="ko-KR" sz="1600" dirty="0" smtClean="0">
                <a:solidFill>
                  <a:schemeClr val="tx1"/>
                </a:solidFill>
              </a:rPr>
              <a:t>USB TO serial </a:t>
            </a:r>
            <a:r>
              <a:rPr lang="ko-KR" altLang="en-US" sz="1600" dirty="0" smtClean="0">
                <a:solidFill>
                  <a:schemeClr val="tx1"/>
                </a:solidFill>
              </a:rPr>
              <a:t>컨버터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0042" y="2714612"/>
            <a:ext cx="3500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2. </a:t>
            </a:r>
            <a:r>
              <a:rPr lang="ko-KR" altLang="en-US" b="1" dirty="0" err="1" smtClean="0"/>
              <a:t>펌웨어</a:t>
            </a:r>
            <a:r>
              <a:rPr lang="ko-KR" altLang="en-US" b="1" dirty="0" smtClean="0"/>
              <a:t> 입력 방법</a:t>
            </a:r>
            <a:endParaRPr lang="ko-KR" altLang="en-US" b="1" dirty="0"/>
          </a:p>
        </p:txBody>
      </p:sp>
      <p:sp>
        <p:nvSpPr>
          <p:cNvPr id="8" name="직사각형 7"/>
          <p:cNvSpPr/>
          <p:nvPr/>
        </p:nvSpPr>
        <p:spPr>
          <a:xfrm>
            <a:off x="642918" y="3143240"/>
            <a:ext cx="5643602" cy="270250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</a:rPr>
              <a:t>1. </a:t>
            </a:r>
            <a:r>
              <a:rPr lang="ko-KR" altLang="en-US" sz="1400" dirty="0" smtClean="0">
                <a:solidFill>
                  <a:schemeClr val="tx1"/>
                </a:solidFill>
              </a:rPr>
              <a:t>본사</a:t>
            </a:r>
            <a:r>
              <a:rPr lang="en-US" altLang="ko-KR" sz="1400" dirty="0" smtClean="0">
                <a:solidFill>
                  <a:schemeClr val="tx1"/>
                </a:solidFill>
              </a:rPr>
              <a:t>(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에니텍시스</a:t>
            </a:r>
            <a:r>
              <a:rPr lang="en-US" altLang="ko-KR" sz="1400" dirty="0" smtClean="0">
                <a:solidFill>
                  <a:schemeClr val="tx1"/>
                </a:solidFill>
              </a:rPr>
              <a:t>) </a:t>
            </a:r>
            <a:r>
              <a:rPr lang="ko-KR" altLang="en-US" sz="1400" dirty="0" smtClean="0">
                <a:solidFill>
                  <a:schemeClr val="tx1"/>
                </a:solidFill>
              </a:rPr>
              <a:t>홈페이지에서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펌웨어</a:t>
            </a:r>
            <a:r>
              <a:rPr lang="ko-KR" altLang="en-US" sz="1400" dirty="0" smtClean="0">
                <a:solidFill>
                  <a:schemeClr val="tx1"/>
                </a:solidFill>
              </a:rPr>
              <a:t> 및 입력 </a:t>
            </a:r>
            <a:r>
              <a:rPr lang="ko-KR" altLang="en-US" sz="1400" dirty="0" smtClean="0">
                <a:solidFill>
                  <a:schemeClr val="tx1"/>
                </a:solidFill>
              </a:rPr>
              <a:t>프로그램 </a:t>
            </a:r>
            <a:r>
              <a:rPr lang="ko-KR" altLang="en-US" sz="1400" dirty="0" smtClean="0">
                <a:solidFill>
                  <a:schemeClr val="tx1"/>
                </a:solidFill>
              </a:rPr>
              <a:t>다운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</a:rPr>
              <a:t>2. </a:t>
            </a:r>
            <a:r>
              <a:rPr lang="ko-KR" altLang="en-US" sz="1400" dirty="0" smtClean="0">
                <a:solidFill>
                  <a:schemeClr val="tx1"/>
                </a:solidFill>
              </a:rPr>
              <a:t>기존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인증기</a:t>
            </a:r>
            <a:r>
              <a:rPr lang="ko-KR" altLang="en-US" sz="1400" dirty="0" smtClean="0">
                <a:solidFill>
                  <a:schemeClr val="tx1"/>
                </a:solidFill>
              </a:rPr>
              <a:t> </a:t>
            </a:r>
            <a:r>
              <a:rPr lang="ko-KR" altLang="en-US" sz="1400" dirty="0" err="1" smtClean="0">
                <a:solidFill>
                  <a:schemeClr val="tx1"/>
                </a:solidFill>
              </a:rPr>
              <a:t>펌웨어</a:t>
            </a:r>
            <a:r>
              <a:rPr lang="ko-KR" altLang="en-US" sz="1400" dirty="0" smtClean="0">
                <a:solidFill>
                  <a:schemeClr val="tx1"/>
                </a:solidFill>
              </a:rPr>
              <a:t> 버전 확인 </a:t>
            </a:r>
            <a:r>
              <a:rPr lang="en-US" altLang="ko-KR" sz="1400" dirty="0" smtClean="0">
                <a:solidFill>
                  <a:schemeClr val="tx1"/>
                </a:solidFill>
              </a:rPr>
              <a:t>/ </a:t>
            </a:r>
            <a:r>
              <a:rPr lang="ko-KR" altLang="en-US" sz="1400" dirty="0" smtClean="0">
                <a:solidFill>
                  <a:schemeClr val="tx1"/>
                </a:solidFill>
              </a:rPr>
              <a:t>전표 출력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(※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중요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en-US" altLang="ko-KR" sz="1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(</a:t>
            </a:r>
            <a:r>
              <a:rPr lang="ko-KR" altLang="en-US" sz="1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펌웨어</a:t>
            </a:r>
            <a:r>
              <a:rPr lang="ko-KR" altLang="en-US" sz="1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확인 방법 </a:t>
            </a:r>
            <a:r>
              <a:rPr lang="en-US" altLang="ko-KR" sz="1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: </a:t>
            </a:r>
            <a:r>
              <a:rPr lang="ko-KR" altLang="en-US" sz="14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인증기</a:t>
            </a:r>
            <a:r>
              <a:rPr lang="ko-KR" altLang="en-US" sz="1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전원을 껐다가 켜면 비밀번호</a:t>
            </a:r>
            <a:endParaRPr lang="en-US" altLang="ko-KR" sz="1400" b="1" dirty="0" smtClean="0">
              <a:solidFill>
                <a:schemeClr val="tx2">
                  <a:lumMod val="60000"/>
                  <a:lumOff val="40000"/>
                </a:schemeClr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ko-KR" altLang="en-US" sz="1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누르는 화면 우측하단</a:t>
            </a:r>
            <a:r>
              <a:rPr lang="en-US" altLang="ko-KR" sz="1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)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400" b="1" dirty="0" smtClean="0">
                <a:solidFill>
                  <a:srgbClr val="FF0000"/>
                </a:solidFill>
              </a:rPr>
              <a:t> * ver.1.10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이하 버전 인증번호 입력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 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필요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마지막 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“6”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페이지 참조</a:t>
            </a:r>
            <a:r>
              <a:rPr lang="en-US" altLang="ko-KR" sz="1400" b="1" dirty="0" smtClean="0">
                <a:solidFill>
                  <a:srgbClr val="FF0000"/>
                </a:solidFill>
              </a:rPr>
              <a:t>)</a:t>
            </a:r>
            <a:endParaRPr lang="en-US" altLang="ko-KR" sz="1400" b="1" dirty="0" smtClean="0">
              <a:solidFill>
                <a:srgbClr val="FF0000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 smtClean="0">
                <a:solidFill>
                  <a:schemeClr val="tx1"/>
                </a:solidFill>
              </a:rPr>
              <a:t>3. </a:t>
            </a:r>
            <a:r>
              <a:rPr lang="ko-KR" altLang="en-US" sz="1400" dirty="0" smtClean="0">
                <a:solidFill>
                  <a:schemeClr val="tx1"/>
                </a:solidFill>
              </a:rPr>
              <a:t>시리얼케이블을 </a:t>
            </a:r>
            <a:r>
              <a:rPr lang="en-US" altLang="ko-KR" sz="1400" dirty="0" smtClean="0">
                <a:solidFill>
                  <a:schemeClr val="tx1"/>
                </a:solidFill>
              </a:rPr>
              <a:t>PC</a:t>
            </a:r>
            <a:r>
              <a:rPr lang="ko-KR" altLang="en-US" sz="1400" dirty="0" smtClean="0">
                <a:solidFill>
                  <a:schemeClr val="tx1"/>
                </a:solidFill>
              </a:rPr>
              <a:t>와 인증기에 연결</a:t>
            </a:r>
            <a:endParaRPr lang="en-US" altLang="ko-KR" sz="14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 smtClean="0">
                <a:solidFill>
                  <a:schemeClr val="tx1"/>
                </a:solidFill>
              </a:rPr>
              <a:t>  * </a:t>
            </a:r>
            <a:r>
              <a:rPr lang="ko-KR" altLang="en-US" sz="1400" dirty="0" smtClean="0">
                <a:solidFill>
                  <a:schemeClr val="tx1"/>
                </a:solidFill>
              </a:rPr>
              <a:t>시리얼포트가 없는 </a:t>
            </a:r>
            <a:r>
              <a:rPr lang="en-US" altLang="ko-KR" sz="1400" dirty="0" smtClean="0">
                <a:solidFill>
                  <a:schemeClr val="tx1"/>
                </a:solidFill>
              </a:rPr>
              <a:t>PC</a:t>
            </a:r>
            <a:r>
              <a:rPr lang="ko-KR" altLang="en-US" sz="1400" dirty="0" smtClean="0">
                <a:solidFill>
                  <a:schemeClr val="tx1"/>
                </a:solidFill>
              </a:rPr>
              <a:t>는 </a:t>
            </a:r>
            <a:r>
              <a:rPr lang="en-US" altLang="ko-KR" sz="1400" dirty="0" smtClean="0">
                <a:solidFill>
                  <a:schemeClr val="tx1"/>
                </a:solidFill>
              </a:rPr>
              <a:t>USB TO serial </a:t>
            </a:r>
            <a:r>
              <a:rPr lang="ko-KR" altLang="en-US" sz="1400" dirty="0" smtClean="0">
                <a:solidFill>
                  <a:schemeClr val="tx1"/>
                </a:solidFill>
              </a:rPr>
              <a:t>컨버터로 연결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pic>
        <p:nvPicPr>
          <p:cNvPr id="9" name="그림 8" descr="제목 없음.png"/>
          <p:cNvPicPr>
            <a:picLocks noChangeAspect="1"/>
          </p:cNvPicPr>
          <p:nvPr/>
        </p:nvPicPr>
        <p:blipFill>
          <a:blip r:embed="rId3"/>
          <a:srcRect l="20833" t="57909" r="3125" b="5182"/>
          <a:stretch>
            <a:fillRect/>
          </a:stretch>
        </p:blipFill>
        <p:spPr>
          <a:xfrm>
            <a:off x="785794" y="6215074"/>
            <a:ext cx="5214974" cy="2000264"/>
          </a:xfrm>
          <a:prstGeom prst="rect">
            <a:avLst/>
          </a:prstGeom>
        </p:spPr>
      </p:pic>
      <p:sp>
        <p:nvSpPr>
          <p:cNvPr id="10" name="직사각형 9"/>
          <p:cNvSpPr/>
          <p:nvPr/>
        </p:nvSpPr>
        <p:spPr>
          <a:xfrm>
            <a:off x="642918" y="8298918"/>
            <a:ext cx="5643602" cy="4879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프로그램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폴더내</a:t>
            </a:r>
            <a:r>
              <a:rPr lang="ko-KR" altLang="en-US" sz="1600" dirty="0" smtClean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“</a:t>
            </a:r>
            <a:r>
              <a:rPr lang="en-US" altLang="ko-KR" sz="1600" dirty="0" err="1" smtClean="0">
                <a:solidFill>
                  <a:schemeClr val="tx1"/>
                </a:solidFill>
              </a:rPr>
              <a:t>ttermpro</a:t>
            </a:r>
            <a:r>
              <a:rPr lang="en-US" altLang="ko-KR" sz="1600" dirty="0" smtClean="0">
                <a:solidFill>
                  <a:schemeClr val="tx1"/>
                </a:solidFill>
              </a:rPr>
              <a:t>” </a:t>
            </a:r>
            <a:r>
              <a:rPr lang="ko-KR" altLang="en-US" sz="1600" dirty="0" smtClean="0">
                <a:solidFill>
                  <a:schemeClr val="tx1"/>
                </a:solidFill>
              </a:rPr>
              <a:t>응용프로그램 실행</a:t>
            </a:r>
            <a:endParaRPr lang="ko-KR" altLang="en-US" sz="1600" dirty="0">
              <a:solidFill>
                <a:schemeClr val="tx1"/>
              </a:solidFill>
            </a:endParaRPr>
          </a:p>
        </p:txBody>
      </p:sp>
      <p:sp>
        <p:nvSpPr>
          <p:cNvPr id="12" name="톱니 모양의 오른쪽 화살표 11"/>
          <p:cNvSpPr/>
          <p:nvPr/>
        </p:nvSpPr>
        <p:spPr>
          <a:xfrm rot="7323668">
            <a:off x="1666928" y="7359339"/>
            <a:ext cx="571504" cy="428628"/>
          </a:xfrm>
          <a:prstGeom prst="notched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 descr="제목 없음1.png"/>
          <p:cNvPicPr>
            <a:picLocks noChangeAspect="1"/>
          </p:cNvPicPr>
          <p:nvPr/>
        </p:nvPicPr>
        <p:blipFill>
          <a:blip r:embed="rId2"/>
          <a:srcRect b="12500"/>
          <a:stretch>
            <a:fillRect/>
          </a:stretch>
        </p:blipFill>
        <p:spPr>
          <a:xfrm>
            <a:off x="326516" y="285720"/>
            <a:ext cx="6388632" cy="4000528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642918" y="4286248"/>
            <a:ext cx="5643602" cy="4286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상단메뉴 파일에서 </a:t>
            </a:r>
            <a:r>
              <a:rPr lang="en-US" altLang="ko-KR" sz="1600" dirty="0" smtClean="0">
                <a:solidFill>
                  <a:schemeClr val="tx1"/>
                </a:solidFill>
              </a:rPr>
              <a:t>“New Connection…” </a:t>
            </a:r>
            <a:r>
              <a:rPr lang="ko-KR" altLang="en-US" sz="1600" dirty="0" smtClean="0">
                <a:solidFill>
                  <a:schemeClr val="tx1"/>
                </a:solidFill>
              </a:rPr>
              <a:t>선택</a:t>
            </a:r>
            <a:r>
              <a:rPr lang="en-US" altLang="ko-KR" sz="1600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3" name="직사각형 12"/>
          <p:cNvSpPr/>
          <p:nvPr/>
        </p:nvSpPr>
        <p:spPr>
          <a:xfrm>
            <a:off x="500042" y="642910"/>
            <a:ext cx="1571636" cy="214314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톱니 모양의 오른쪽 화살표 13"/>
          <p:cNvSpPr/>
          <p:nvPr/>
        </p:nvSpPr>
        <p:spPr>
          <a:xfrm rot="10637423">
            <a:off x="2128662" y="551782"/>
            <a:ext cx="571504" cy="428628"/>
          </a:xfrm>
          <a:prstGeom prst="notched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8" name="그림 17" descr="제목 없음2.png"/>
          <p:cNvPicPr>
            <a:picLocks noChangeAspect="1"/>
          </p:cNvPicPr>
          <p:nvPr/>
        </p:nvPicPr>
        <p:blipFill>
          <a:blip r:embed="rId3"/>
          <a:srcRect r="40625" b="50945"/>
          <a:stretch>
            <a:fillRect/>
          </a:stretch>
        </p:blipFill>
        <p:spPr>
          <a:xfrm>
            <a:off x="357166" y="5093352"/>
            <a:ext cx="4071942" cy="2407606"/>
          </a:xfrm>
          <a:prstGeom prst="rect">
            <a:avLst/>
          </a:prstGeom>
        </p:spPr>
      </p:pic>
      <p:sp>
        <p:nvSpPr>
          <p:cNvPr id="19" name="직사각형 18"/>
          <p:cNvSpPr/>
          <p:nvPr/>
        </p:nvSpPr>
        <p:spPr>
          <a:xfrm>
            <a:off x="642918" y="7643834"/>
            <a:ext cx="5643602" cy="4286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/>
                </a:solidFill>
              </a:rPr>
              <a:t>Serial </a:t>
            </a:r>
            <a:r>
              <a:rPr lang="ko-KR" altLang="en-US" sz="1600" dirty="0" smtClean="0">
                <a:solidFill>
                  <a:schemeClr val="tx1"/>
                </a:solidFill>
              </a:rPr>
              <a:t>항목에서 연결되어 있는 </a:t>
            </a:r>
            <a:r>
              <a:rPr lang="en-US" altLang="ko-KR" sz="1600" dirty="0" smtClean="0">
                <a:solidFill>
                  <a:schemeClr val="tx1"/>
                </a:solidFill>
              </a:rPr>
              <a:t>Port</a:t>
            </a:r>
            <a:r>
              <a:rPr lang="ko-KR" altLang="en-US" sz="1600" dirty="0" smtClean="0">
                <a:solidFill>
                  <a:schemeClr val="tx1"/>
                </a:solidFill>
              </a:rPr>
              <a:t>로 선택 후 </a:t>
            </a:r>
            <a:r>
              <a:rPr lang="en-US" altLang="ko-KR" sz="1600" dirty="0" smtClean="0">
                <a:solidFill>
                  <a:schemeClr val="tx1"/>
                </a:solidFill>
              </a:rPr>
              <a:t>“OK” </a:t>
            </a:r>
            <a:r>
              <a:rPr lang="ko-KR" altLang="en-US" sz="1600" dirty="0" smtClean="0">
                <a:solidFill>
                  <a:schemeClr val="tx1"/>
                </a:solidFill>
              </a:rPr>
              <a:t>선택</a:t>
            </a:r>
            <a:endParaRPr lang="en-US" altLang="ko-KR" sz="1600" dirty="0" smtClean="0">
              <a:solidFill>
                <a:schemeClr val="tx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500042" y="6715140"/>
            <a:ext cx="3714776" cy="357190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사각형 20"/>
          <p:cNvSpPr/>
          <p:nvPr/>
        </p:nvSpPr>
        <p:spPr>
          <a:xfrm>
            <a:off x="1295385" y="7091380"/>
            <a:ext cx="714380" cy="28575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순서도: 연결자 21"/>
          <p:cNvSpPr/>
          <p:nvPr/>
        </p:nvSpPr>
        <p:spPr>
          <a:xfrm>
            <a:off x="1357298" y="6762764"/>
            <a:ext cx="285752" cy="238127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3" name="순서도: 연결자 22"/>
          <p:cNvSpPr/>
          <p:nvPr/>
        </p:nvSpPr>
        <p:spPr>
          <a:xfrm>
            <a:off x="1000108" y="7119955"/>
            <a:ext cx="285752" cy="238127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642918" y="4000496"/>
            <a:ext cx="5643602" cy="4286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상단메뉴 </a:t>
            </a:r>
            <a:r>
              <a:rPr lang="en-US" altLang="ko-KR" sz="1600" dirty="0" smtClean="0">
                <a:solidFill>
                  <a:schemeClr val="tx1"/>
                </a:solidFill>
              </a:rPr>
              <a:t>“Setup”</a:t>
            </a:r>
            <a:r>
              <a:rPr lang="ko-KR" altLang="en-US" sz="1600" dirty="0" smtClean="0">
                <a:solidFill>
                  <a:schemeClr val="tx1"/>
                </a:solidFill>
              </a:rPr>
              <a:t>에서 </a:t>
            </a:r>
            <a:r>
              <a:rPr lang="en-US" altLang="ko-KR" sz="1600" dirty="0" smtClean="0">
                <a:solidFill>
                  <a:schemeClr val="tx1"/>
                </a:solidFill>
              </a:rPr>
              <a:t>“Serial port…” </a:t>
            </a:r>
            <a:r>
              <a:rPr lang="ko-KR" altLang="en-US" sz="1600" dirty="0" smtClean="0">
                <a:solidFill>
                  <a:schemeClr val="tx1"/>
                </a:solidFill>
              </a:rPr>
              <a:t>선택</a:t>
            </a:r>
            <a:r>
              <a:rPr lang="en-US" altLang="ko-KR" sz="1600" dirty="0" smtClean="0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642918" y="8429652"/>
            <a:ext cx="5643602" cy="4286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/>
                </a:solidFill>
              </a:rPr>
              <a:t>1</a:t>
            </a:r>
            <a:r>
              <a:rPr lang="ko-KR" altLang="en-US" sz="1600" dirty="0" smtClean="0">
                <a:solidFill>
                  <a:schemeClr val="tx1"/>
                </a:solidFill>
              </a:rPr>
              <a:t>번 항목 그림과 같이 설정 후 </a:t>
            </a:r>
            <a:r>
              <a:rPr lang="en-US" altLang="ko-KR" sz="1600" dirty="0" smtClean="0">
                <a:solidFill>
                  <a:schemeClr val="tx1"/>
                </a:solidFill>
              </a:rPr>
              <a:t>“OK” </a:t>
            </a:r>
            <a:r>
              <a:rPr lang="ko-KR" altLang="en-US" sz="1600" dirty="0" smtClean="0">
                <a:solidFill>
                  <a:schemeClr val="tx1"/>
                </a:solidFill>
              </a:rPr>
              <a:t>선택</a:t>
            </a:r>
            <a:endParaRPr lang="en-US" altLang="ko-KR" sz="1600" dirty="0" smtClean="0">
              <a:solidFill>
                <a:schemeClr val="tx1"/>
              </a:solidFill>
            </a:endParaRPr>
          </a:p>
        </p:txBody>
      </p:sp>
      <p:pic>
        <p:nvPicPr>
          <p:cNvPr id="15" name="그림 14" descr="제목 없음3.png"/>
          <p:cNvPicPr>
            <a:picLocks noChangeAspect="1"/>
          </p:cNvPicPr>
          <p:nvPr/>
        </p:nvPicPr>
        <p:blipFill>
          <a:blip r:embed="rId2"/>
          <a:srcRect l="7291" t="12945" r="31250" b="18503"/>
          <a:stretch>
            <a:fillRect/>
          </a:stretch>
        </p:blipFill>
        <p:spPr>
          <a:xfrm>
            <a:off x="428604" y="255450"/>
            <a:ext cx="5857916" cy="3673608"/>
          </a:xfrm>
          <a:prstGeom prst="rect">
            <a:avLst/>
          </a:prstGeom>
        </p:spPr>
      </p:pic>
      <p:sp>
        <p:nvSpPr>
          <p:cNvPr id="14" name="톱니 모양의 오른쪽 화살표 13"/>
          <p:cNvSpPr/>
          <p:nvPr/>
        </p:nvSpPr>
        <p:spPr>
          <a:xfrm rot="10637423">
            <a:off x="2510118" y="1156245"/>
            <a:ext cx="571504" cy="428628"/>
          </a:xfrm>
          <a:prstGeom prst="notched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928670" y="1233464"/>
            <a:ext cx="1500198" cy="214314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7" name="그림 16" descr="제목 없음4.png"/>
          <p:cNvPicPr>
            <a:picLocks noChangeAspect="1"/>
          </p:cNvPicPr>
          <p:nvPr/>
        </p:nvPicPr>
        <p:blipFill>
          <a:blip r:embed="rId3"/>
          <a:srcRect r="70833" b="57411"/>
          <a:stretch>
            <a:fillRect/>
          </a:stretch>
        </p:blipFill>
        <p:spPr>
          <a:xfrm>
            <a:off x="571480" y="4572000"/>
            <a:ext cx="4643470" cy="3812110"/>
          </a:xfrm>
          <a:prstGeom prst="rect">
            <a:avLst/>
          </a:prstGeom>
        </p:spPr>
      </p:pic>
      <p:sp>
        <p:nvSpPr>
          <p:cNvPr id="24" name="직사각형 23"/>
          <p:cNvSpPr/>
          <p:nvPr/>
        </p:nvSpPr>
        <p:spPr>
          <a:xfrm>
            <a:off x="928670" y="5429256"/>
            <a:ext cx="2643206" cy="171451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3819528" y="5081591"/>
            <a:ext cx="1071570" cy="50006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순서도: 연결자 25"/>
          <p:cNvSpPr/>
          <p:nvPr/>
        </p:nvSpPr>
        <p:spPr>
          <a:xfrm>
            <a:off x="714356" y="5143504"/>
            <a:ext cx="285752" cy="238127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1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7" name="순서도: 연결자 26"/>
          <p:cNvSpPr/>
          <p:nvPr/>
        </p:nvSpPr>
        <p:spPr>
          <a:xfrm>
            <a:off x="3500438" y="4929190"/>
            <a:ext cx="285752" cy="238127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>
                <a:solidFill>
                  <a:schemeClr val="tx1"/>
                </a:solidFill>
              </a:rPr>
              <a:t>2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642918" y="2428860"/>
            <a:ext cx="5643602" cy="4286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</a:pPr>
            <a:r>
              <a:rPr lang="ko-KR" altLang="en-US" sz="1600" dirty="0" err="1" smtClean="0">
                <a:solidFill>
                  <a:schemeClr val="tx1"/>
                </a:solidFill>
              </a:rPr>
              <a:t>인증기</a:t>
            </a:r>
            <a:r>
              <a:rPr lang="ko-KR" altLang="en-US" sz="1600" dirty="0" smtClean="0">
                <a:solidFill>
                  <a:schemeClr val="tx1"/>
                </a:solidFill>
              </a:rPr>
              <a:t> 전원을 </a:t>
            </a:r>
            <a:r>
              <a:rPr lang="en-US" altLang="ko-KR" sz="1600" dirty="0" smtClean="0">
                <a:solidFill>
                  <a:schemeClr val="tx1"/>
                </a:solidFill>
              </a:rPr>
              <a:t>“OFF” </a:t>
            </a:r>
            <a:r>
              <a:rPr lang="ko-KR" altLang="en-US" sz="1600" dirty="0" smtClean="0">
                <a:solidFill>
                  <a:schemeClr val="tx1"/>
                </a:solidFill>
              </a:rPr>
              <a:t>후 숫자</a:t>
            </a:r>
            <a:r>
              <a:rPr lang="en-US" altLang="ko-KR" sz="1600" dirty="0" smtClean="0">
                <a:solidFill>
                  <a:schemeClr val="tx1"/>
                </a:solidFill>
              </a:rPr>
              <a:t>”0”</a:t>
            </a:r>
            <a:r>
              <a:rPr lang="ko-KR" altLang="en-US" sz="1600" dirty="0" smtClean="0">
                <a:solidFill>
                  <a:schemeClr val="tx1"/>
                </a:solidFill>
              </a:rPr>
              <a:t>을 누른 상태에서 전원 </a:t>
            </a:r>
            <a:r>
              <a:rPr lang="en-US" altLang="ko-KR" sz="1600" dirty="0" smtClean="0">
                <a:solidFill>
                  <a:schemeClr val="tx1"/>
                </a:solidFill>
              </a:rPr>
              <a:t>“ON”</a:t>
            </a:r>
          </a:p>
        </p:txBody>
      </p:sp>
      <p:pic>
        <p:nvPicPr>
          <p:cNvPr id="18" name="그림 17" descr="제목 없음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0613" y="2962755"/>
            <a:ext cx="5705907" cy="3538071"/>
          </a:xfrm>
          <a:prstGeom prst="rect">
            <a:avLst/>
          </a:prstGeom>
        </p:spPr>
      </p:pic>
      <p:pic>
        <p:nvPicPr>
          <p:cNvPr id="20" name="그림 19" descr="20201214_162915.jpg"/>
          <p:cNvPicPr>
            <a:picLocks noChangeAspect="1"/>
          </p:cNvPicPr>
          <p:nvPr/>
        </p:nvPicPr>
        <p:blipFill>
          <a:blip r:embed="rId3" cstate="print"/>
          <a:srcRect l="32142" t="34326" b="18055"/>
          <a:stretch>
            <a:fillRect/>
          </a:stretch>
        </p:blipFill>
        <p:spPr>
          <a:xfrm>
            <a:off x="500042" y="214282"/>
            <a:ext cx="4071966" cy="2143140"/>
          </a:xfrm>
          <a:prstGeom prst="rect">
            <a:avLst/>
          </a:prstGeom>
        </p:spPr>
      </p:pic>
      <p:sp>
        <p:nvSpPr>
          <p:cNvPr id="21" name="직사각형 20"/>
          <p:cNvSpPr/>
          <p:nvPr/>
        </p:nvSpPr>
        <p:spPr>
          <a:xfrm>
            <a:off x="3143248" y="1643042"/>
            <a:ext cx="1143008" cy="50006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톱니 모양의 오른쪽 화살표 21"/>
          <p:cNvSpPr/>
          <p:nvPr/>
        </p:nvSpPr>
        <p:spPr>
          <a:xfrm rot="2883539">
            <a:off x="3207896" y="1213016"/>
            <a:ext cx="571504" cy="428628"/>
          </a:xfrm>
          <a:prstGeom prst="notched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642918" y="6715140"/>
            <a:ext cx="5643602" cy="221457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연결된 </a:t>
            </a:r>
            <a:r>
              <a:rPr lang="en-US" altLang="ko-KR" sz="1600" dirty="0" smtClean="0">
                <a:solidFill>
                  <a:schemeClr val="tx1"/>
                </a:solidFill>
              </a:rPr>
              <a:t>PC</a:t>
            </a:r>
            <a:r>
              <a:rPr lang="ko-KR" altLang="en-US" sz="1600" dirty="0" smtClean="0">
                <a:solidFill>
                  <a:schemeClr val="tx1"/>
                </a:solidFill>
              </a:rPr>
              <a:t>에서 위화면 상태에서 숫자</a:t>
            </a:r>
            <a:r>
              <a:rPr lang="en-US" altLang="ko-KR" sz="1600" dirty="0" smtClean="0">
                <a:solidFill>
                  <a:schemeClr val="tx1"/>
                </a:solidFill>
              </a:rPr>
              <a:t>”1”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엔터를</a:t>
            </a:r>
            <a:r>
              <a:rPr lang="ko-KR" altLang="en-US" sz="1600" dirty="0" smtClean="0">
                <a:solidFill>
                  <a:schemeClr val="tx1"/>
                </a:solidFill>
              </a:rPr>
              <a:t> 누르면 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화면에 </a:t>
            </a:r>
            <a:r>
              <a:rPr lang="en-US" altLang="ko-KR" sz="1600" dirty="0" smtClean="0">
                <a:solidFill>
                  <a:schemeClr val="tx1"/>
                </a:solidFill>
              </a:rPr>
              <a:t>“CCCCCCC….”</a:t>
            </a:r>
            <a:r>
              <a:rPr lang="ko-KR" altLang="en-US" sz="1600" dirty="0" smtClean="0">
                <a:solidFill>
                  <a:schemeClr val="tx1"/>
                </a:solidFill>
              </a:rPr>
              <a:t>가</a:t>
            </a:r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</a:rPr>
              <a:t>출력되면 연결이 완료된 상태</a:t>
            </a:r>
            <a:r>
              <a:rPr lang="en-US" altLang="ko-KR" sz="1600" dirty="0" smtClean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600" dirty="0" smtClean="0">
                <a:solidFill>
                  <a:srgbClr val="FF0000"/>
                </a:solidFill>
              </a:rPr>
              <a:t>*CCCC</a:t>
            </a:r>
            <a:r>
              <a:rPr lang="ko-KR" altLang="en-US" sz="1600" dirty="0" smtClean="0">
                <a:solidFill>
                  <a:srgbClr val="FF0000"/>
                </a:solidFill>
              </a:rPr>
              <a:t>가 출력되지 않는다면 인증기 전원을 다시 </a:t>
            </a:r>
            <a:r>
              <a:rPr lang="en-US" altLang="ko-KR" sz="1600" dirty="0" smtClean="0">
                <a:solidFill>
                  <a:srgbClr val="FF0000"/>
                </a:solidFill>
              </a:rPr>
              <a:t>“OFF” </a:t>
            </a:r>
            <a:r>
              <a:rPr lang="ko-KR" altLang="en-US" sz="1600" dirty="0" smtClean="0">
                <a:solidFill>
                  <a:srgbClr val="FF0000"/>
                </a:solidFill>
              </a:rPr>
              <a:t>후</a:t>
            </a:r>
            <a:endParaRPr lang="en-US" altLang="ko-KR" sz="1600" dirty="0" smtClean="0">
              <a:solidFill>
                <a:srgbClr val="FF0000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rgbClr val="FF0000"/>
                </a:solidFill>
              </a:rPr>
              <a:t> 위와 같은 방식으로 다시 시도</a:t>
            </a:r>
            <a:r>
              <a:rPr lang="en-US" altLang="ko-KR" sz="1600" dirty="0" smtClean="0">
                <a:solidFill>
                  <a:srgbClr val="FF0000"/>
                </a:solidFill>
              </a:rPr>
              <a:t>.</a:t>
            </a:r>
          </a:p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rgbClr val="FF0000"/>
                </a:solidFill>
              </a:rPr>
              <a:t>동일한 </a:t>
            </a:r>
            <a:r>
              <a:rPr lang="ko-KR" altLang="en-US" sz="1600" dirty="0" err="1" smtClean="0">
                <a:solidFill>
                  <a:srgbClr val="FF0000"/>
                </a:solidFill>
              </a:rPr>
              <a:t>증상시</a:t>
            </a:r>
            <a:r>
              <a:rPr lang="ko-KR" altLang="en-US" sz="1600" dirty="0" smtClean="0">
                <a:solidFill>
                  <a:srgbClr val="FF0000"/>
                </a:solidFill>
              </a:rPr>
              <a:t> 처음부터 다시 시도 후 </a:t>
            </a:r>
            <a:r>
              <a:rPr lang="ko-KR" altLang="en-US" sz="1600" dirty="0" err="1" smtClean="0">
                <a:solidFill>
                  <a:srgbClr val="FF0000"/>
                </a:solidFill>
              </a:rPr>
              <a:t>안된다면</a:t>
            </a:r>
            <a:r>
              <a:rPr lang="ko-KR" altLang="en-US" sz="1600" dirty="0" smtClean="0">
                <a:solidFill>
                  <a:srgbClr val="FF0000"/>
                </a:solidFill>
              </a:rPr>
              <a:t> </a:t>
            </a:r>
            <a:r>
              <a:rPr lang="ko-KR" altLang="en-US" sz="1600" dirty="0" err="1" smtClean="0">
                <a:solidFill>
                  <a:srgbClr val="FF0000"/>
                </a:solidFill>
              </a:rPr>
              <a:t>수리실로</a:t>
            </a:r>
            <a:endParaRPr lang="en-US" altLang="ko-KR" sz="1600" dirty="0" smtClean="0">
              <a:solidFill>
                <a:srgbClr val="FF0000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rgbClr val="FF0000"/>
                </a:solidFill>
              </a:rPr>
              <a:t>연락하여 주시기 바랍니다</a:t>
            </a:r>
            <a:r>
              <a:rPr lang="en-US" altLang="ko-KR" sz="1600" dirty="0" smtClean="0">
                <a:solidFill>
                  <a:srgbClr val="FF0000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642918" y="4643438"/>
            <a:ext cx="5643602" cy="4286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상단 메뉴 </a:t>
            </a:r>
            <a:r>
              <a:rPr lang="en-US" altLang="ko-KR" sz="1600" dirty="0" smtClean="0">
                <a:solidFill>
                  <a:schemeClr val="tx1"/>
                </a:solidFill>
              </a:rPr>
              <a:t>“File”</a:t>
            </a:r>
            <a:r>
              <a:rPr lang="ko-KR" altLang="en-US" sz="1600" dirty="0" smtClean="0">
                <a:solidFill>
                  <a:schemeClr val="tx1"/>
                </a:solidFill>
              </a:rPr>
              <a:t>에서 </a:t>
            </a:r>
            <a:r>
              <a:rPr lang="en-US" altLang="ko-KR" sz="1600" dirty="0" smtClean="0">
                <a:solidFill>
                  <a:schemeClr val="tx1"/>
                </a:solidFill>
              </a:rPr>
              <a:t>“Transfer” -&gt; YMOEM-&gt;Send… </a:t>
            </a:r>
            <a:r>
              <a:rPr lang="ko-KR" altLang="en-US" sz="1600" dirty="0" smtClean="0">
                <a:solidFill>
                  <a:schemeClr val="tx1"/>
                </a:solidFill>
              </a:rPr>
              <a:t>선택</a:t>
            </a:r>
            <a:endParaRPr lang="en-US" altLang="ko-KR" sz="1600" dirty="0" smtClean="0">
              <a:solidFill>
                <a:schemeClr val="tx1"/>
              </a:solidFill>
            </a:endParaRPr>
          </a:p>
        </p:txBody>
      </p:sp>
      <p:pic>
        <p:nvPicPr>
          <p:cNvPr id="10" name="그림 9" descr="제목 없음7.png"/>
          <p:cNvPicPr>
            <a:picLocks noChangeAspect="1"/>
          </p:cNvPicPr>
          <p:nvPr/>
        </p:nvPicPr>
        <p:blipFill>
          <a:blip r:embed="rId2"/>
          <a:srcRect l="7291" t="12945" r="31250" b="18503"/>
          <a:stretch>
            <a:fillRect/>
          </a:stretch>
        </p:blipFill>
        <p:spPr>
          <a:xfrm>
            <a:off x="500042" y="857224"/>
            <a:ext cx="5786478" cy="3628808"/>
          </a:xfrm>
          <a:prstGeom prst="rect">
            <a:avLst/>
          </a:prstGeom>
        </p:spPr>
      </p:pic>
      <p:pic>
        <p:nvPicPr>
          <p:cNvPr id="11" name="그림 10" descr="제목 없음8.png"/>
          <p:cNvPicPr>
            <a:picLocks noChangeAspect="1"/>
          </p:cNvPicPr>
          <p:nvPr/>
        </p:nvPicPr>
        <p:blipFill>
          <a:blip r:embed="rId3"/>
          <a:srcRect l="35000" t="25099" r="41667" b="19170"/>
          <a:stretch>
            <a:fillRect/>
          </a:stretch>
        </p:blipFill>
        <p:spPr>
          <a:xfrm>
            <a:off x="642918" y="5214942"/>
            <a:ext cx="2500330" cy="3357586"/>
          </a:xfrm>
          <a:prstGeom prst="rect">
            <a:avLst/>
          </a:prstGeom>
        </p:spPr>
      </p:pic>
      <p:pic>
        <p:nvPicPr>
          <p:cNvPr id="12" name="그림 11" descr="제목 없음9.png"/>
          <p:cNvPicPr>
            <a:picLocks noChangeAspect="1"/>
          </p:cNvPicPr>
          <p:nvPr/>
        </p:nvPicPr>
        <p:blipFill>
          <a:blip r:embed="rId4"/>
          <a:srcRect l="10416" t="24061" r="66667" b="44442"/>
          <a:stretch>
            <a:fillRect/>
          </a:stretch>
        </p:blipFill>
        <p:spPr>
          <a:xfrm>
            <a:off x="3286124" y="5146751"/>
            <a:ext cx="2214578" cy="1711265"/>
          </a:xfrm>
          <a:prstGeom prst="rect">
            <a:avLst/>
          </a:prstGeom>
        </p:spPr>
      </p:pic>
      <p:sp>
        <p:nvSpPr>
          <p:cNvPr id="13" name="톱니 모양의 오른쪽 화살표 12"/>
          <p:cNvSpPr/>
          <p:nvPr/>
        </p:nvSpPr>
        <p:spPr>
          <a:xfrm rot="19413106">
            <a:off x="785786" y="6271477"/>
            <a:ext cx="571504" cy="428628"/>
          </a:xfrm>
          <a:prstGeom prst="notched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071810" y="2928926"/>
            <a:ext cx="1000132" cy="214314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285860" y="6072198"/>
            <a:ext cx="1571636" cy="214314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1428736" y="8305826"/>
            <a:ext cx="785818" cy="285752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3286124" y="6929454"/>
            <a:ext cx="3357586" cy="200026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프로그램 폴더 내 </a:t>
            </a:r>
            <a:r>
              <a:rPr lang="en-US" altLang="ko-KR" sz="1600" dirty="0" smtClean="0">
                <a:solidFill>
                  <a:schemeClr val="tx1"/>
                </a:solidFill>
              </a:rPr>
              <a:t>“firmware”</a:t>
            </a:r>
            <a:r>
              <a:rPr lang="ko-KR" altLang="en-US" sz="1600" dirty="0" smtClean="0">
                <a:solidFill>
                  <a:schemeClr val="tx1"/>
                </a:solidFill>
              </a:rPr>
              <a:t>폴더 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안에 </a:t>
            </a:r>
            <a:r>
              <a:rPr lang="en-US" altLang="ko-KR" sz="1600" dirty="0" smtClean="0">
                <a:solidFill>
                  <a:schemeClr val="tx1"/>
                </a:solidFill>
              </a:rPr>
              <a:t>“</a:t>
            </a:r>
            <a:r>
              <a:rPr lang="en-US" altLang="ko-KR" sz="1600" dirty="0" smtClean="0">
                <a:solidFill>
                  <a:schemeClr val="tx2"/>
                </a:solidFill>
              </a:rPr>
              <a:t>AT50P_0115_20201221.bin</a:t>
            </a:r>
            <a:r>
              <a:rPr lang="en-US" altLang="ko-KR" sz="1600" dirty="0" smtClean="0">
                <a:solidFill>
                  <a:schemeClr val="tx1"/>
                </a:solidFill>
              </a:rPr>
              <a:t>”</a:t>
            </a:r>
          </a:p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을 선택 후 열기를 누르면 위 그림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과 같은 창이 뜬 후 </a:t>
            </a:r>
            <a:r>
              <a:rPr lang="en-US" altLang="ko-KR" sz="1600" dirty="0" smtClean="0">
                <a:solidFill>
                  <a:schemeClr val="tx1"/>
                </a:solidFill>
              </a:rPr>
              <a:t>100%</a:t>
            </a:r>
            <a:r>
              <a:rPr lang="ko-KR" altLang="en-US" sz="1600" dirty="0" smtClean="0">
                <a:solidFill>
                  <a:schemeClr val="tx1"/>
                </a:solidFill>
              </a:rPr>
              <a:t>가 되면 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600" dirty="0" err="1" smtClean="0">
                <a:solidFill>
                  <a:schemeClr val="tx1"/>
                </a:solidFill>
              </a:rPr>
              <a:t>펌웨어</a:t>
            </a:r>
            <a:r>
              <a:rPr lang="ko-KR" altLang="en-US" sz="1600" dirty="0" smtClean="0">
                <a:solidFill>
                  <a:schemeClr val="tx1"/>
                </a:solidFill>
              </a:rPr>
              <a:t> 업데이트 완료</a:t>
            </a:r>
            <a:r>
              <a:rPr lang="en-US" altLang="ko-KR" sz="1600" dirty="0" smtClean="0">
                <a:solidFill>
                  <a:schemeClr val="tx1"/>
                </a:solidFill>
              </a:rPr>
              <a:t>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직사각형 17"/>
          <p:cNvSpPr/>
          <p:nvPr/>
        </p:nvSpPr>
        <p:spPr>
          <a:xfrm>
            <a:off x="642918" y="285720"/>
            <a:ext cx="5643602" cy="4286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ctr">
              <a:lnSpc>
                <a:spcPct val="150000"/>
              </a:lnSpc>
            </a:pPr>
            <a:r>
              <a:rPr lang="ko-KR" altLang="en-US" sz="2400" smtClean="0">
                <a:solidFill>
                  <a:schemeClr val="tx1"/>
                </a:solidFill>
              </a:rPr>
              <a:t>필름카트리지 정품인증 방법</a:t>
            </a:r>
            <a:endParaRPr lang="en-US" altLang="ko-KR" sz="2400" dirty="0" smtClean="0">
              <a:solidFill>
                <a:schemeClr val="tx1"/>
              </a:solidFill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642918" y="2428860"/>
            <a:ext cx="5643602" cy="85725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전원을 </a:t>
            </a:r>
            <a:r>
              <a:rPr lang="en-US" altLang="ko-KR" sz="1600" dirty="0" smtClean="0">
                <a:solidFill>
                  <a:schemeClr val="tx1"/>
                </a:solidFill>
              </a:rPr>
              <a:t>“OFF” </a:t>
            </a:r>
            <a:r>
              <a:rPr lang="ko-KR" altLang="en-US" sz="1600" dirty="0" smtClean="0">
                <a:solidFill>
                  <a:schemeClr val="tx1"/>
                </a:solidFill>
              </a:rPr>
              <a:t>후 </a:t>
            </a:r>
            <a:r>
              <a:rPr lang="en-US" altLang="ko-KR" sz="1600" dirty="0" smtClean="0">
                <a:solidFill>
                  <a:schemeClr val="tx1"/>
                </a:solidFill>
              </a:rPr>
              <a:t>“</a:t>
            </a:r>
            <a:r>
              <a:rPr lang="ko-KR" altLang="en-US" sz="1600" dirty="0" smtClean="0">
                <a:solidFill>
                  <a:schemeClr val="tx1"/>
                </a:solidFill>
              </a:rPr>
              <a:t>선택</a:t>
            </a:r>
            <a:r>
              <a:rPr lang="en-US" altLang="ko-KR" sz="1600" dirty="0" smtClean="0">
                <a:solidFill>
                  <a:schemeClr val="tx1"/>
                </a:solidFill>
              </a:rPr>
              <a:t>/</a:t>
            </a:r>
            <a:r>
              <a:rPr lang="ko-KR" altLang="en-US" sz="1600" dirty="0" smtClean="0">
                <a:solidFill>
                  <a:schemeClr val="tx1"/>
                </a:solidFill>
              </a:rPr>
              <a:t>결손</a:t>
            </a:r>
            <a:r>
              <a:rPr lang="en-US" altLang="ko-KR" sz="1600" dirty="0" smtClean="0">
                <a:solidFill>
                  <a:schemeClr val="tx1"/>
                </a:solidFill>
              </a:rPr>
              <a:t>”</a:t>
            </a:r>
            <a:r>
              <a:rPr lang="ko-KR" altLang="en-US" sz="1600" dirty="0" smtClean="0">
                <a:solidFill>
                  <a:schemeClr val="tx1"/>
                </a:solidFill>
              </a:rPr>
              <a:t>을 </a:t>
            </a:r>
            <a:r>
              <a:rPr lang="ko-KR" altLang="en-US" sz="1600" dirty="0" smtClean="0">
                <a:solidFill>
                  <a:schemeClr val="tx1"/>
                </a:solidFill>
              </a:rPr>
              <a:t>누른 상태에서 전원 </a:t>
            </a:r>
            <a:r>
              <a:rPr lang="en-US" altLang="ko-KR" sz="1600" dirty="0" smtClean="0">
                <a:solidFill>
                  <a:schemeClr val="tx1"/>
                </a:solidFill>
              </a:rPr>
              <a:t>“ON</a:t>
            </a:r>
            <a:r>
              <a:rPr lang="en-US" altLang="ko-KR" sz="1600" dirty="0" smtClean="0">
                <a:solidFill>
                  <a:schemeClr val="tx1"/>
                </a:solidFill>
              </a:rPr>
              <a:t>”</a:t>
            </a:r>
          </a:p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비밀번호 </a:t>
            </a:r>
            <a:r>
              <a:rPr lang="en-US" altLang="ko-KR" sz="1600" dirty="0" smtClean="0">
                <a:solidFill>
                  <a:schemeClr val="tx1"/>
                </a:solidFill>
              </a:rPr>
              <a:t>“1,3,5,7,9” </a:t>
            </a:r>
            <a:r>
              <a:rPr lang="ko-KR" altLang="en-US" sz="1600" dirty="0" smtClean="0">
                <a:solidFill>
                  <a:schemeClr val="tx1"/>
                </a:solidFill>
              </a:rPr>
              <a:t>선택을 눌러 환경설정 진입</a:t>
            </a:r>
            <a:endParaRPr lang="en-US" altLang="ko-KR" sz="1600" dirty="0" smtClean="0">
              <a:solidFill>
                <a:schemeClr val="tx1"/>
              </a:solidFill>
            </a:endParaRPr>
          </a:p>
        </p:txBody>
      </p:sp>
      <p:pic>
        <p:nvPicPr>
          <p:cNvPr id="20" name="그림 19" descr="20201214_162915.jpg"/>
          <p:cNvPicPr>
            <a:picLocks noChangeAspect="1"/>
          </p:cNvPicPr>
          <p:nvPr/>
        </p:nvPicPr>
        <p:blipFill>
          <a:blip r:embed="rId2" cstate="print"/>
          <a:srcRect l="32142" t="34326" b="33928"/>
          <a:stretch>
            <a:fillRect/>
          </a:stretch>
        </p:blipFill>
        <p:spPr>
          <a:xfrm>
            <a:off x="500042" y="928662"/>
            <a:ext cx="4071966" cy="1428760"/>
          </a:xfrm>
          <a:prstGeom prst="rect">
            <a:avLst/>
          </a:prstGeom>
        </p:spPr>
      </p:pic>
      <p:sp>
        <p:nvSpPr>
          <p:cNvPr id="21" name="직사각형 20"/>
          <p:cNvSpPr/>
          <p:nvPr/>
        </p:nvSpPr>
        <p:spPr>
          <a:xfrm>
            <a:off x="3143248" y="1090588"/>
            <a:ext cx="1143008" cy="500066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톱니 모양의 오른쪽 화살표 21"/>
          <p:cNvSpPr/>
          <p:nvPr/>
        </p:nvSpPr>
        <p:spPr>
          <a:xfrm rot="18498866">
            <a:off x="2702745" y="1642928"/>
            <a:ext cx="571504" cy="428628"/>
          </a:xfrm>
          <a:prstGeom prst="notched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3" name="그림 22" descr="20201222_1440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744" y="5200892"/>
            <a:ext cx="2400000" cy="1800000"/>
          </a:xfrm>
          <a:prstGeom prst="rect">
            <a:avLst/>
          </a:prstGeom>
        </p:spPr>
      </p:pic>
      <p:pic>
        <p:nvPicPr>
          <p:cNvPr id="24" name="그림 23" descr="20201222_14401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1744" y="3400892"/>
            <a:ext cx="2400000" cy="1800000"/>
          </a:xfrm>
          <a:prstGeom prst="rect">
            <a:avLst/>
          </a:prstGeom>
        </p:spPr>
      </p:pic>
      <p:pic>
        <p:nvPicPr>
          <p:cNvPr id="25" name="그림 24" descr="20201222_14402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71744" y="6986842"/>
            <a:ext cx="2400000" cy="1800000"/>
          </a:xfrm>
          <a:prstGeom prst="rect">
            <a:avLst/>
          </a:prstGeom>
        </p:spPr>
      </p:pic>
      <p:sp>
        <p:nvSpPr>
          <p:cNvPr id="26" name="직사각형 25"/>
          <p:cNvSpPr/>
          <p:nvPr/>
        </p:nvSpPr>
        <p:spPr>
          <a:xfrm>
            <a:off x="357166" y="4786314"/>
            <a:ext cx="1571636" cy="214314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490517" y="6205549"/>
            <a:ext cx="1571636" cy="214314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704831" y="8020074"/>
            <a:ext cx="1285884" cy="39052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786058" y="4000496"/>
            <a:ext cx="3500462" cy="40005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/>
                </a:solidFill>
              </a:rPr>
              <a:t>1.</a:t>
            </a:r>
            <a:r>
              <a:rPr lang="ko-KR" altLang="en-US" sz="1600" dirty="0" smtClean="0">
                <a:solidFill>
                  <a:schemeClr val="tx1"/>
                </a:solidFill>
              </a:rPr>
              <a:t>키보드 숫자 </a:t>
            </a:r>
            <a:r>
              <a:rPr lang="en-US" altLang="ko-KR" sz="1600" dirty="0" smtClean="0">
                <a:solidFill>
                  <a:schemeClr val="tx1"/>
                </a:solidFill>
              </a:rPr>
              <a:t>“6” </a:t>
            </a:r>
            <a:r>
              <a:rPr lang="en-US" altLang="ko-KR" sz="1600" dirty="0" smtClean="0">
                <a:solidFill>
                  <a:schemeClr val="tx1"/>
                </a:solidFill>
              </a:rPr>
              <a:t>6) </a:t>
            </a:r>
            <a:r>
              <a:rPr lang="ko-KR" altLang="en-US" sz="1600" dirty="0" smtClean="0">
                <a:solidFill>
                  <a:schemeClr val="tx1"/>
                </a:solidFill>
              </a:rPr>
              <a:t>기타 설정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/>
                </a:solidFill>
              </a:rPr>
              <a:t>2.</a:t>
            </a:r>
            <a:r>
              <a:rPr lang="ko-KR" altLang="en-US" sz="1600" dirty="0" smtClean="0">
                <a:solidFill>
                  <a:schemeClr val="tx1"/>
                </a:solidFill>
              </a:rPr>
              <a:t>키보드 숫자</a:t>
            </a:r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“5” 5)</a:t>
            </a:r>
            <a:r>
              <a:rPr lang="ko-KR" altLang="en-US" sz="1600" dirty="0" smtClean="0">
                <a:solidFill>
                  <a:schemeClr val="tx1"/>
                </a:solidFill>
              </a:rPr>
              <a:t>리본 정품인증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</a:rPr>
              <a:t>코드 설정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/>
                </a:solidFill>
              </a:rPr>
              <a:t>3.</a:t>
            </a:r>
            <a:r>
              <a:rPr lang="ko-KR" altLang="en-US" sz="1600" dirty="0" smtClean="0">
                <a:solidFill>
                  <a:schemeClr val="tx1"/>
                </a:solidFill>
              </a:rPr>
              <a:t>키보드로 숫자버튼으로 </a:t>
            </a:r>
            <a:r>
              <a:rPr lang="en-US" altLang="ko-KR" sz="1600" dirty="0" smtClean="0">
                <a:solidFill>
                  <a:schemeClr val="tx1"/>
                </a:solidFill>
              </a:rPr>
              <a:t>“20175” </a:t>
            </a:r>
          </a:p>
          <a:p>
            <a:pPr marL="342900" indent="-342900">
              <a:lnSpc>
                <a:spcPct val="150000"/>
              </a:lnSpc>
            </a:pPr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en-US" altLang="ko-KR" sz="1600" dirty="0" smtClean="0">
                <a:solidFill>
                  <a:schemeClr val="tx1"/>
                </a:solidFill>
              </a:rPr>
              <a:t> </a:t>
            </a:r>
            <a:r>
              <a:rPr lang="ko-KR" altLang="en-US" sz="1600" dirty="0" smtClean="0">
                <a:solidFill>
                  <a:schemeClr val="tx1"/>
                </a:solidFill>
              </a:rPr>
              <a:t>누른 후 선택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전원 </a:t>
            </a:r>
            <a:r>
              <a:rPr lang="en-US" altLang="ko-KR" sz="1600" dirty="0" smtClean="0">
                <a:solidFill>
                  <a:schemeClr val="tx1"/>
                </a:solidFill>
              </a:rPr>
              <a:t>“OFF” </a:t>
            </a:r>
            <a:r>
              <a:rPr lang="ko-KR" altLang="en-US" sz="1600" dirty="0" smtClean="0">
                <a:solidFill>
                  <a:schemeClr val="tx1"/>
                </a:solidFill>
              </a:rPr>
              <a:t>후 전원 </a:t>
            </a:r>
            <a:r>
              <a:rPr lang="en-US" altLang="ko-KR" sz="1600" dirty="0" smtClean="0">
                <a:solidFill>
                  <a:schemeClr val="tx1"/>
                </a:solidFill>
              </a:rPr>
              <a:t>“ON” </a:t>
            </a:r>
            <a:r>
              <a:rPr lang="ko-KR" altLang="en-US" sz="1600" dirty="0" smtClean="0">
                <a:solidFill>
                  <a:schemeClr val="tx1"/>
                </a:solidFill>
              </a:rPr>
              <a:t>후 </a:t>
            </a:r>
            <a:r>
              <a:rPr lang="ko-KR" altLang="en-US" sz="1600" dirty="0" err="1" smtClean="0">
                <a:solidFill>
                  <a:schemeClr val="tx1"/>
                </a:solidFill>
              </a:rPr>
              <a:t>일반사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600" dirty="0" err="1" smtClean="0">
                <a:solidFill>
                  <a:schemeClr val="tx1"/>
                </a:solidFill>
              </a:rPr>
              <a:t>용모드에서</a:t>
            </a:r>
            <a:r>
              <a:rPr lang="ko-KR" altLang="en-US" sz="1600" dirty="0" smtClean="0">
                <a:solidFill>
                  <a:schemeClr val="tx1"/>
                </a:solidFill>
              </a:rPr>
              <a:t> 필름카트리지 인식되는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</a:pPr>
            <a:r>
              <a:rPr lang="ko-KR" altLang="en-US" sz="1600" dirty="0" smtClean="0">
                <a:solidFill>
                  <a:schemeClr val="tx1"/>
                </a:solidFill>
              </a:rPr>
              <a:t>지 확인</a:t>
            </a:r>
            <a:endParaRPr lang="en-US" altLang="ko-KR" sz="1600" dirty="0" smtClean="0">
              <a:solidFill>
                <a:schemeClr val="tx1"/>
              </a:solidFill>
            </a:endParaRPr>
          </a:p>
          <a:p>
            <a:pPr marL="342900" indent="-342900">
              <a:lnSpc>
                <a:spcPct val="150000"/>
              </a:lnSpc>
            </a:pPr>
            <a:endParaRPr lang="en-US" altLang="ko-KR" sz="16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</TotalTime>
  <Words>350</Words>
  <Application>Microsoft Office PowerPoint</Application>
  <PresentationFormat>화면 슬라이드 쇼(4:3)</PresentationFormat>
  <Paragraphs>47</Paragraphs>
  <Slides>6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7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생산일보</dc:creator>
  <cp:lastModifiedBy>무인컴퓨터</cp:lastModifiedBy>
  <cp:revision>12</cp:revision>
  <dcterms:created xsi:type="dcterms:W3CDTF">2020-12-14T07:38:14Z</dcterms:created>
  <dcterms:modified xsi:type="dcterms:W3CDTF">2020-12-22T05:54:22Z</dcterms:modified>
</cp:coreProperties>
</file>